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20" r:id="rId1"/>
  </p:sldMasterIdLst>
  <p:sldIdLst>
    <p:sldId id="257" r:id="rId2"/>
    <p:sldId id="258" r:id="rId3"/>
    <p:sldId id="259" r:id="rId4"/>
    <p:sldId id="260" r:id="rId5"/>
    <p:sldId id="261" r:id="rId6"/>
    <p:sldId id="262" r:id="rId7"/>
    <p:sldId id="263" r:id="rId8"/>
  </p:sldIdLst>
  <p:sldSz cx="9144000" cy="6858000" type="screen4x3"/>
  <p:notesSz cx="6858000" cy="9144000"/>
  <p:custShowLst>
    <p:custShow name="zz" id="0">
      <p:sldLst>
        <p:sld r:id="rId2"/>
        <p:sld r:id="rId3"/>
        <p:sld r:id="rId4"/>
        <p:sld r:id="rId5"/>
        <p:sld r:id="rId6"/>
        <p:sld r:id="rId7"/>
        <p:sld r:id="rId8"/>
      </p:sldLst>
    </p:custShow>
  </p:custShowLst>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412" autoAdjust="0"/>
    <p:restoredTop sz="94718" autoAdjust="0"/>
  </p:normalViewPr>
  <p:slideViewPr>
    <p:cSldViewPr>
      <p:cViewPr varScale="1">
        <p:scale>
          <a:sx n="70" d="100"/>
          <a:sy n="70" d="100"/>
        </p:scale>
        <p:origin x="-1386" y="-108"/>
      </p:cViewPr>
      <p:guideLst>
        <p:guide orient="horz" pos="2160"/>
        <p:guide pos="2880"/>
      </p:guideLst>
    </p:cSldViewPr>
  </p:slideViewPr>
  <p:outlineViewPr>
    <p:cViewPr>
      <p:scale>
        <a:sx n="33" d="100"/>
        <a:sy n="33" d="100"/>
      </p:scale>
      <p:origin x="0" y="1200"/>
    </p:cViewPr>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28" name="عنصر نائب للتاريخ 27"/>
          <p:cNvSpPr>
            <a:spLocks noGrp="1"/>
          </p:cNvSpPr>
          <p:nvPr>
            <p:ph type="dt" sz="half" idx="10"/>
          </p:nvPr>
        </p:nvSpPr>
        <p:spPr/>
        <p:txBody>
          <a:bodyPr/>
          <a:lstStyle>
            <a:extLst/>
          </a:lstStyle>
          <a:p>
            <a:fld id="{26D9A58E-6776-4AFC-9760-ACBBB4DF0E03}" type="datetimeFigureOut">
              <a:rPr lang="ar-IQ" smtClean="0"/>
              <a:t>22/06/1437</a:t>
            </a:fld>
            <a:endParaRPr lang="ar-IQ"/>
          </a:p>
        </p:txBody>
      </p:sp>
      <p:sp>
        <p:nvSpPr>
          <p:cNvPr id="17" name="عنصر نائب للتذييل 16"/>
          <p:cNvSpPr>
            <a:spLocks noGrp="1"/>
          </p:cNvSpPr>
          <p:nvPr>
            <p:ph type="ftr" sz="quarter" idx="11"/>
          </p:nvPr>
        </p:nvSpPr>
        <p:spPr/>
        <p:txBody>
          <a:bodyPr/>
          <a:lstStyle>
            <a:extLst/>
          </a:lstStyle>
          <a:p>
            <a:endParaRPr lang="ar-IQ"/>
          </a:p>
        </p:txBody>
      </p:sp>
      <p:sp>
        <p:nvSpPr>
          <p:cNvPr id="29" name="عنصر نائب لرقم الشريحة 28"/>
          <p:cNvSpPr>
            <a:spLocks noGrp="1"/>
          </p:cNvSpPr>
          <p:nvPr>
            <p:ph type="sldNum" sz="quarter" idx="12"/>
          </p:nvPr>
        </p:nvSpPr>
        <p:spPr/>
        <p:txBody>
          <a:bodyPr/>
          <a:lstStyle>
            <a:extLst/>
          </a:lstStyle>
          <a:p>
            <a:fld id="{EAD14BC9-62E2-4237-9AD7-6062F2F9E9B5}" type="slidenum">
              <a:rPr lang="ar-IQ" smtClean="0"/>
              <a:t>‹#›</a:t>
            </a:fld>
            <a:endParaRPr lang="ar-IQ"/>
          </a:p>
        </p:txBody>
      </p:sp>
      <p:sp>
        <p:nvSpPr>
          <p:cNvPr id="32" name="مستطيل 31"/>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9" name="مستطيل 38"/>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0" name="مستطيل 39"/>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1" name="مستطيل 40"/>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42" name="مستطيل 41"/>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عنوان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kumimoji="0" lang="ar-SA" smtClean="0"/>
              <a:t>انقر لتحرير نمط العنوان الرئيسي</a:t>
            </a:r>
            <a:endParaRPr kumimoji="0" lang="en-US"/>
          </a:p>
        </p:txBody>
      </p:sp>
      <p:sp>
        <p:nvSpPr>
          <p:cNvPr id="9" name="عنوان فرعي 8"/>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ar-SA" smtClean="0"/>
              <a:t>انقر لتحرير نمط العنوان الثانوي الرئيسي</a:t>
            </a:r>
            <a:endParaRPr kumimoji="0" lang="en-US"/>
          </a:p>
        </p:txBody>
      </p:sp>
      <p:sp>
        <p:nvSpPr>
          <p:cNvPr id="56" name="مستطيل 55"/>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5" name="مستطيل 64"/>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6" name="مستطيل 65"/>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7" name="مستطيل 66"/>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26D9A58E-6776-4AFC-9760-ACBBB4DF0E03}" type="datetimeFigureOut">
              <a:rPr lang="ar-IQ" smtClean="0"/>
              <a:t>22/06/1437</a:t>
            </a:fld>
            <a:endParaRPr lang="ar-IQ"/>
          </a:p>
        </p:txBody>
      </p:sp>
      <p:sp>
        <p:nvSpPr>
          <p:cNvPr id="5" name="عنصر نائب للتذييل 4"/>
          <p:cNvSpPr>
            <a:spLocks noGrp="1"/>
          </p:cNvSpPr>
          <p:nvPr>
            <p:ph type="ftr" sz="quarter" idx="11"/>
          </p:nvPr>
        </p:nvSpPr>
        <p:spPr/>
        <p:txBody>
          <a:bodyPr/>
          <a:lstStyle>
            <a:extLst/>
          </a:lstStyle>
          <a:p>
            <a:endParaRPr lang="ar-IQ"/>
          </a:p>
        </p:txBody>
      </p:sp>
      <p:sp>
        <p:nvSpPr>
          <p:cNvPr id="6" name="عنصر نائب لرقم الشريحة 5"/>
          <p:cNvSpPr>
            <a:spLocks noGrp="1"/>
          </p:cNvSpPr>
          <p:nvPr>
            <p:ph type="sldNum" sz="quarter" idx="12"/>
          </p:nvPr>
        </p:nvSpPr>
        <p:spPr/>
        <p:txBody>
          <a:bodyPr/>
          <a:lstStyle>
            <a:extLst/>
          </a:lstStyle>
          <a:p>
            <a:fld id="{EAD14BC9-62E2-4237-9AD7-6062F2F9E9B5}"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9"/>
            <a:ext cx="1981200" cy="5851525"/>
          </a:xfrm>
        </p:spPr>
        <p:txBody>
          <a:bodyPr vert="eaVert" anchor="ctr"/>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609600" y="274639"/>
            <a:ext cx="5867400" cy="5851525"/>
          </a:xfrm>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26D9A58E-6776-4AFC-9760-ACBBB4DF0E03}" type="datetimeFigureOut">
              <a:rPr lang="ar-IQ" smtClean="0"/>
              <a:t>22/06/1437</a:t>
            </a:fld>
            <a:endParaRPr lang="ar-IQ"/>
          </a:p>
        </p:txBody>
      </p:sp>
      <p:sp>
        <p:nvSpPr>
          <p:cNvPr id="5" name="عنصر نائب للتذييل 4"/>
          <p:cNvSpPr>
            <a:spLocks noGrp="1"/>
          </p:cNvSpPr>
          <p:nvPr>
            <p:ph type="ftr" sz="quarter" idx="11"/>
          </p:nvPr>
        </p:nvSpPr>
        <p:spPr/>
        <p:txBody>
          <a:bodyPr/>
          <a:lstStyle>
            <a:extLst/>
          </a:lstStyle>
          <a:p>
            <a:endParaRPr lang="ar-IQ"/>
          </a:p>
        </p:txBody>
      </p:sp>
      <p:sp>
        <p:nvSpPr>
          <p:cNvPr id="6" name="عنصر نائب لرقم الشريحة 5"/>
          <p:cNvSpPr>
            <a:spLocks noGrp="1"/>
          </p:cNvSpPr>
          <p:nvPr>
            <p:ph type="sldNum" sz="quarter" idx="12"/>
          </p:nvPr>
        </p:nvSpPr>
        <p:spPr/>
        <p:txBody>
          <a:bodyPr/>
          <a:lstStyle>
            <a:extLst/>
          </a:lstStyle>
          <a:p>
            <a:fld id="{EAD14BC9-62E2-4237-9AD7-6062F2F9E9B5}"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26D9A58E-6776-4AFC-9760-ACBBB4DF0E03}" type="datetimeFigureOut">
              <a:rPr lang="ar-IQ" smtClean="0"/>
              <a:t>22/06/1437</a:t>
            </a:fld>
            <a:endParaRPr lang="ar-IQ"/>
          </a:p>
        </p:txBody>
      </p:sp>
      <p:sp>
        <p:nvSpPr>
          <p:cNvPr id="5" name="عنصر نائب للتذييل 4"/>
          <p:cNvSpPr>
            <a:spLocks noGrp="1"/>
          </p:cNvSpPr>
          <p:nvPr>
            <p:ph type="ftr" sz="quarter" idx="11"/>
          </p:nvPr>
        </p:nvSpPr>
        <p:spPr/>
        <p:txBody>
          <a:bodyPr/>
          <a:lstStyle>
            <a:extLst/>
          </a:lstStyle>
          <a:p>
            <a:endParaRPr lang="ar-IQ"/>
          </a:p>
        </p:txBody>
      </p:sp>
      <p:sp>
        <p:nvSpPr>
          <p:cNvPr id="6" name="عنصر نائب لرقم الشريحة 5"/>
          <p:cNvSpPr>
            <a:spLocks noGrp="1"/>
          </p:cNvSpPr>
          <p:nvPr>
            <p:ph type="sldNum" sz="quarter" idx="12"/>
          </p:nvPr>
        </p:nvSpPr>
        <p:spPr/>
        <p:txBody>
          <a:bodyPr/>
          <a:lstStyle>
            <a:extLst/>
          </a:lstStyle>
          <a:p>
            <a:fld id="{EAD14BC9-62E2-4237-9AD7-6062F2F9E9B5}" type="slidenum">
              <a:rPr lang="ar-IQ" smtClean="0"/>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14" name="شكل حر 13"/>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5" name="شكل حر 14"/>
          <p:cNvSpPr>
            <a:spLocks/>
          </p:cNvSpPr>
          <p:nvPr/>
        </p:nvSpPr>
        <p:spPr bwMode="auto">
          <a:xfrm>
            <a:off x="373966" y="0"/>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3" name="شكل حر 12"/>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6" name="شكل حر 15"/>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7" name="شكل حر 16"/>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8" name="شكل حر 17"/>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9" name="شكل حر 18"/>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0" name="شكل حر 19"/>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1" name="شكل حر 20"/>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2" name="شكل حر 21"/>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3" name="شكل حر 22"/>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4" name="شكل حر 23"/>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5" name="شكل حر 24"/>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6" name="شكل حر 25"/>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7" name="شكل حر 26"/>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3" name="عنصر نائب للنص 2"/>
          <p:cNvSpPr>
            <a:spLocks noGrp="1"/>
          </p:cNvSpPr>
          <p:nvPr>
            <p:ph type="body" idx="1"/>
          </p:nvPr>
        </p:nvSpPr>
        <p:spPr>
          <a:xfrm>
            <a:off x="706902"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extLst/>
          </a:lstStyle>
          <a:p>
            <a:fld id="{26D9A58E-6776-4AFC-9760-ACBBB4DF0E03}" type="datetimeFigureOut">
              <a:rPr lang="ar-IQ" smtClean="0"/>
              <a:t>22/06/1437</a:t>
            </a:fld>
            <a:endParaRPr lang="ar-IQ"/>
          </a:p>
        </p:txBody>
      </p:sp>
      <p:sp>
        <p:nvSpPr>
          <p:cNvPr id="5" name="عنصر نائب للتذييل 4"/>
          <p:cNvSpPr>
            <a:spLocks noGrp="1"/>
          </p:cNvSpPr>
          <p:nvPr>
            <p:ph type="ftr" sz="quarter" idx="11"/>
          </p:nvPr>
        </p:nvSpPr>
        <p:spPr/>
        <p:txBody>
          <a:bodyPr/>
          <a:lstStyle>
            <a:extLst/>
          </a:lstStyle>
          <a:p>
            <a:endParaRPr lang="ar-IQ"/>
          </a:p>
        </p:txBody>
      </p:sp>
      <p:sp>
        <p:nvSpPr>
          <p:cNvPr id="6" name="عنصر نائب لرقم الشريحة 5"/>
          <p:cNvSpPr>
            <a:spLocks noGrp="1"/>
          </p:cNvSpPr>
          <p:nvPr>
            <p:ph type="sldNum" sz="quarter" idx="12"/>
          </p:nvPr>
        </p:nvSpPr>
        <p:spPr/>
        <p:txBody>
          <a:bodyPr/>
          <a:lstStyle>
            <a:extLst/>
          </a:lstStyle>
          <a:p>
            <a:fld id="{EAD14BC9-62E2-4237-9AD7-6062F2F9E9B5}" type="slidenum">
              <a:rPr lang="ar-IQ" smtClean="0"/>
              <a:t>‹#›</a:t>
            </a:fld>
            <a:endParaRPr lang="ar-IQ"/>
          </a:p>
        </p:txBody>
      </p:sp>
      <p:sp>
        <p:nvSpPr>
          <p:cNvPr id="7" name="مستطيل 6"/>
          <p:cNvSpPr/>
          <p:nvPr/>
        </p:nvSpPr>
        <p:spPr>
          <a:xfrm>
            <a:off x="363160" y="402264"/>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عنوان 1"/>
          <p:cNvSpPr>
            <a:spLocks noGrp="1"/>
          </p:cNvSpPr>
          <p:nvPr>
            <p:ph type="title"/>
          </p:nvPr>
        </p:nvSpPr>
        <p:spPr>
          <a:xfrm>
            <a:off x="706902" y="512064"/>
            <a:ext cx="8156448" cy="777240"/>
          </a:xfrm>
        </p:spPr>
        <p:txBody>
          <a:bodyPr tIns="64008"/>
          <a:lstStyle>
            <a:lvl1pPr algn="l">
              <a:buNone/>
              <a:defRPr sz="3800" b="0" cap="none" spc="-150" baseline="0"/>
            </a:lvl1pPr>
            <a:extLst/>
          </a:lstStyle>
          <a:p>
            <a:r>
              <a:rPr kumimoji="0" lang="ar-SA" smtClean="0"/>
              <a:t>انقر لتحرير نمط العنوان الرئيسي</a:t>
            </a:r>
            <a:endParaRPr kumimoji="0" lang="en-US"/>
          </a:p>
        </p:txBody>
      </p:sp>
      <p:sp>
        <p:nvSpPr>
          <p:cNvPr id="8" name="مستطيل 7"/>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مستطيل 8"/>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مستطيل 9"/>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مستطيل 10"/>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مستطيل 11"/>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512064"/>
            <a:ext cx="8229600" cy="914400"/>
          </a:xfrm>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26D9A58E-6776-4AFC-9760-ACBBB4DF0E03}" type="datetimeFigureOut">
              <a:rPr lang="ar-IQ" smtClean="0"/>
              <a:t>22/06/1437</a:t>
            </a:fld>
            <a:endParaRPr lang="ar-IQ"/>
          </a:p>
        </p:txBody>
      </p:sp>
      <p:sp>
        <p:nvSpPr>
          <p:cNvPr id="6" name="عنصر نائب للتذييل 5"/>
          <p:cNvSpPr>
            <a:spLocks noGrp="1"/>
          </p:cNvSpPr>
          <p:nvPr>
            <p:ph type="ftr" sz="quarter" idx="11"/>
          </p:nvPr>
        </p:nvSpPr>
        <p:spPr/>
        <p:txBody>
          <a:bodyPr/>
          <a:lstStyle>
            <a:extLst/>
          </a:lstStyle>
          <a:p>
            <a:endParaRPr lang="ar-IQ"/>
          </a:p>
        </p:txBody>
      </p:sp>
      <p:sp>
        <p:nvSpPr>
          <p:cNvPr id="7" name="عنصر نائب لرقم الشريحة 6"/>
          <p:cNvSpPr>
            <a:spLocks noGrp="1"/>
          </p:cNvSpPr>
          <p:nvPr>
            <p:ph type="sldNum" sz="quarter" idx="12"/>
          </p:nvPr>
        </p:nvSpPr>
        <p:spPr/>
        <p:txBody>
          <a:bodyPr/>
          <a:lstStyle>
            <a:extLst/>
          </a:lstStyle>
          <a:p>
            <a:fld id="{EAD14BC9-62E2-4237-9AD7-6062F2F9E9B5}" type="slidenum">
              <a:rPr lang="ar-IQ" smtClean="0"/>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spTree>
      <p:nvGrpSpPr>
        <p:cNvPr id="1" name=""/>
        <p:cNvGrpSpPr/>
        <p:nvPr/>
      </p:nvGrpSpPr>
      <p:grpSpPr>
        <a:xfrm>
          <a:off x="0" y="0"/>
          <a:ext cx="0" cy="0"/>
          <a:chOff x="0" y="0"/>
          <a:chExt cx="0" cy="0"/>
        </a:xfrm>
      </p:grpSpPr>
      <p:sp>
        <p:nvSpPr>
          <p:cNvPr id="25" name="مستطيل 24"/>
          <p:cNvSpPr/>
          <p:nvPr/>
        </p:nvSpPr>
        <p:spPr>
          <a:xfrm>
            <a:off x="0" y="402265"/>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عنوان 1"/>
          <p:cNvSpPr>
            <a:spLocks noGrp="1"/>
          </p:cNvSpPr>
          <p:nvPr>
            <p:ph type="title"/>
          </p:nvPr>
        </p:nvSpPr>
        <p:spPr>
          <a:xfrm>
            <a:off x="504824" y="512064"/>
            <a:ext cx="7772400" cy="914400"/>
          </a:xfrm>
        </p:spPr>
        <p:txBody>
          <a:bodyPr anchor="t"/>
          <a:lstStyle>
            <a:lvl1pPr>
              <a:defRPr sz="4000"/>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extLst/>
          </a:lstStyle>
          <a:p>
            <a:fld id="{26D9A58E-6776-4AFC-9760-ACBBB4DF0E03}" type="datetimeFigureOut">
              <a:rPr lang="ar-IQ" smtClean="0"/>
              <a:t>22/06/1437</a:t>
            </a:fld>
            <a:endParaRPr lang="ar-IQ"/>
          </a:p>
        </p:txBody>
      </p:sp>
      <p:sp>
        <p:nvSpPr>
          <p:cNvPr id="8" name="عنصر نائب للتذييل 7"/>
          <p:cNvSpPr>
            <a:spLocks noGrp="1"/>
          </p:cNvSpPr>
          <p:nvPr>
            <p:ph type="ftr" sz="quarter" idx="11"/>
          </p:nvPr>
        </p:nvSpPr>
        <p:spPr/>
        <p:txBody>
          <a:bodyPr/>
          <a:lstStyle>
            <a:extLst/>
          </a:lstStyle>
          <a:p>
            <a:endParaRPr lang="ar-IQ"/>
          </a:p>
        </p:txBody>
      </p:sp>
      <p:sp>
        <p:nvSpPr>
          <p:cNvPr id="9" name="عنصر نائب لرقم الشريحة 8"/>
          <p:cNvSpPr>
            <a:spLocks noGrp="1"/>
          </p:cNvSpPr>
          <p:nvPr>
            <p:ph type="sldNum" sz="quarter" idx="12"/>
          </p:nvPr>
        </p:nvSpPr>
        <p:spPr/>
        <p:txBody>
          <a:bodyPr/>
          <a:lstStyle>
            <a:extLst/>
          </a:lstStyle>
          <a:p>
            <a:fld id="{EAD14BC9-62E2-4237-9AD7-6062F2F9E9B5}" type="slidenum">
              <a:rPr lang="ar-IQ" smtClean="0"/>
              <a:t>‹#›</a:t>
            </a:fld>
            <a:endParaRPr lang="ar-IQ"/>
          </a:p>
        </p:txBody>
      </p:sp>
      <p:sp>
        <p:nvSpPr>
          <p:cNvPr id="16" name="مستطيل 15"/>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7" name="مستطيل 16"/>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8" name="مستطيل 17"/>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9" name="مستطيل 18"/>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0" name="مستطيل 19"/>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1" name="مستطيل 20"/>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مستطيل 21"/>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9" name="مستطيل 28"/>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0" name="مستطيل 29"/>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914400" y="512064"/>
            <a:ext cx="7772400" cy="914400"/>
          </a:xfrm>
        </p:spPr>
        <p:txBody>
          <a:bodyPr/>
          <a:lstStyle>
            <a:lvl1pPr>
              <a:defRPr sz="4000" cap="none" baseline="0"/>
            </a:lvl1pPr>
            <a:extLst/>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extLst/>
          </a:lstStyle>
          <a:p>
            <a:fld id="{26D9A58E-6776-4AFC-9760-ACBBB4DF0E03}" type="datetimeFigureOut">
              <a:rPr lang="ar-IQ" smtClean="0"/>
              <a:t>22/06/1437</a:t>
            </a:fld>
            <a:endParaRPr lang="ar-IQ"/>
          </a:p>
        </p:txBody>
      </p:sp>
      <p:sp>
        <p:nvSpPr>
          <p:cNvPr id="4" name="عنصر نائب للتذييل 3"/>
          <p:cNvSpPr>
            <a:spLocks noGrp="1"/>
          </p:cNvSpPr>
          <p:nvPr>
            <p:ph type="ftr" sz="quarter" idx="11"/>
          </p:nvPr>
        </p:nvSpPr>
        <p:spPr/>
        <p:txBody>
          <a:bodyPr/>
          <a:lstStyle>
            <a:extLst/>
          </a:lstStyle>
          <a:p>
            <a:endParaRPr lang="ar-IQ"/>
          </a:p>
        </p:txBody>
      </p:sp>
      <p:sp>
        <p:nvSpPr>
          <p:cNvPr id="5" name="عنصر نائب لرقم الشريحة 4"/>
          <p:cNvSpPr>
            <a:spLocks noGrp="1"/>
          </p:cNvSpPr>
          <p:nvPr>
            <p:ph type="sldNum" sz="quarter" idx="12"/>
          </p:nvPr>
        </p:nvSpPr>
        <p:spPr/>
        <p:txBody>
          <a:bodyPr/>
          <a:lstStyle>
            <a:extLst/>
          </a:lstStyle>
          <a:p>
            <a:fld id="{EAD14BC9-62E2-4237-9AD7-6062F2F9E9B5}" type="slidenum">
              <a:rPr lang="ar-IQ" smtClean="0"/>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extLst/>
          </a:lstStyle>
          <a:p>
            <a:fld id="{26D9A58E-6776-4AFC-9760-ACBBB4DF0E03}" type="datetimeFigureOut">
              <a:rPr lang="ar-IQ" smtClean="0"/>
              <a:t>22/06/1437</a:t>
            </a:fld>
            <a:endParaRPr lang="ar-IQ"/>
          </a:p>
        </p:txBody>
      </p:sp>
      <p:sp>
        <p:nvSpPr>
          <p:cNvPr id="3" name="عنصر نائب للتذييل 2"/>
          <p:cNvSpPr>
            <a:spLocks noGrp="1"/>
          </p:cNvSpPr>
          <p:nvPr>
            <p:ph type="ftr" sz="quarter" idx="11"/>
          </p:nvPr>
        </p:nvSpPr>
        <p:spPr/>
        <p:txBody>
          <a:bodyPr/>
          <a:lstStyle>
            <a:extLst/>
          </a:lstStyle>
          <a:p>
            <a:endParaRPr lang="ar-IQ"/>
          </a:p>
        </p:txBody>
      </p:sp>
      <p:sp>
        <p:nvSpPr>
          <p:cNvPr id="4" name="عنصر نائب لرقم الشريحة 3"/>
          <p:cNvSpPr>
            <a:spLocks noGrp="1"/>
          </p:cNvSpPr>
          <p:nvPr>
            <p:ph type="sldNum" sz="quarter" idx="12"/>
          </p:nvPr>
        </p:nvSpPr>
        <p:spPr/>
        <p:txBody>
          <a:bodyPr/>
          <a:lstStyle>
            <a:extLst/>
          </a:lstStyle>
          <a:p>
            <a:fld id="{EAD14BC9-62E2-4237-9AD7-6062F2F9E9B5}"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85800" y="273050"/>
            <a:ext cx="8229600" cy="1162050"/>
          </a:xfrm>
        </p:spPr>
        <p:txBody>
          <a:bodyPr anchor="ctr"/>
          <a:lstStyle>
            <a:lvl1pPr algn="l">
              <a:buNone/>
              <a:defRPr sz="3600" b="0"/>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26D9A58E-6776-4AFC-9760-ACBBB4DF0E03}" type="datetimeFigureOut">
              <a:rPr lang="ar-IQ" smtClean="0"/>
              <a:t>22/06/1437</a:t>
            </a:fld>
            <a:endParaRPr lang="ar-IQ"/>
          </a:p>
        </p:txBody>
      </p:sp>
      <p:sp>
        <p:nvSpPr>
          <p:cNvPr id="6" name="عنصر نائب للتذييل 5"/>
          <p:cNvSpPr>
            <a:spLocks noGrp="1"/>
          </p:cNvSpPr>
          <p:nvPr>
            <p:ph type="ftr" sz="quarter" idx="11"/>
          </p:nvPr>
        </p:nvSpPr>
        <p:spPr/>
        <p:txBody>
          <a:bodyPr/>
          <a:lstStyle>
            <a:extLst/>
          </a:lstStyle>
          <a:p>
            <a:endParaRPr lang="ar-IQ"/>
          </a:p>
        </p:txBody>
      </p:sp>
      <p:sp>
        <p:nvSpPr>
          <p:cNvPr id="7" name="عنصر نائب لرقم الشريحة 6"/>
          <p:cNvSpPr>
            <a:spLocks noGrp="1"/>
          </p:cNvSpPr>
          <p:nvPr>
            <p:ph type="sldNum" sz="quarter" idx="12"/>
          </p:nvPr>
        </p:nvSpPr>
        <p:spPr/>
        <p:txBody>
          <a:bodyPr/>
          <a:lstStyle>
            <a:extLst/>
          </a:lstStyle>
          <a:p>
            <a:fld id="{EAD14BC9-62E2-4237-9AD7-6062F2F9E9B5}" type="slidenum">
              <a:rPr lang="ar-IQ" smtClean="0"/>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8" name="مستطيل 7"/>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cxnSp>
        <p:nvCxnSpPr>
          <p:cNvPr id="9" name="رابط مستقيم 8"/>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مجموعة 9"/>
          <p:cNvGrpSpPr/>
          <p:nvPr/>
        </p:nvGrpSpPr>
        <p:grpSpPr>
          <a:xfrm rot="5400000">
            <a:off x="8514581" y="1219200"/>
            <a:ext cx="132763" cy="128466"/>
            <a:chOff x="6668087" y="1297746"/>
            <a:chExt cx="161840" cy="156602"/>
          </a:xfrm>
        </p:grpSpPr>
        <p:cxnSp>
          <p:nvCxnSpPr>
            <p:cNvPr id="15" name="رابط مستقيم 14"/>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رابط مستقيم 15"/>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رابط مستقيم 16"/>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عنوان 1"/>
          <p:cNvSpPr>
            <a:spLocks noGrp="1"/>
          </p:cNvSpPr>
          <p:nvPr>
            <p:ph type="title"/>
          </p:nvPr>
        </p:nvSpPr>
        <p:spPr bwMode="grayWhite">
          <a:xfrm>
            <a:off x="914400" y="441251"/>
            <a:ext cx="6858000" cy="701749"/>
          </a:xfrm>
        </p:spPr>
        <p:txBody>
          <a:bodyPr anchor="b"/>
          <a:lstStyle>
            <a:lvl1pPr algn="l">
              <a:buNone/>
              <a:defRPr sz="2100" b="0"/>
            </a:lvl1pPr>
            <a:extLst/>
          </a:lstStyle>
          <a:p>
            <a:r>
              <a:rPr kumimoji="0" lang="ar-SA" smtClean="0"/>
              <a:t>انقر لتحرير نمط العنوان الرئيسي</a:t>
            </a:r>
            <a:endParaRPr kumimoji="0" lang="en-US"/>
          </a:p>
        </p:txBody>
      </p:sp>
      <p:sp>
        <p:nvSpPr>
          <p:cNvPr id="3" name="عنصر نائب للصورة 2"/>
          <p:cNvSpPr>
            <a:spLocks noGrp="1"/>
          </p:cNvSpPr>
          <p:nvPr>
            <p:ph type="pic" idx="1"/>
          </p:nvPr>
        </p:nvSpPr>
        <p:spPr>
          <a:xfrm>
            <a:off x="368032" y="1893781"/>
            <a:ext cx="8778240" cy="4960144"/>
          </a:xfrm>
          <a:solidFill>
            <a:schemeClr val="bg2"/>
          </a:solidFill>
        </p:spPr>
        <p:txBody>
          <a:bodyPr/>
          <a:lstStyle>
            <a:lvl1pPr marL="0" indent="0">
              <a:buNone/>
              <a:defRPr sz="3200"/>
            </a:lvl1pPr>
            <a:extLst/>
          </a:lstStyle>
          <a:p>
            <a:r>
              <a:rPr kumimoji="0" lang="ar-SA" smtClean="0"/>
              <a:t>انقر فوق الأيقونة لإضافة صورة</a:t>
            </a:r>
            <a:endParaRPr kumimoji="0" lang="en-US"/>
          </a:p>
        </p:txBody>
      </p:sp>
      <p:sp>
        <p:nvSpPr>
          <p:cNvPr id="4" name="عنصر نائب للنص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eaLnBrk="1" latinLnBrk="0" hangingPunct="1"/>
            <a:r>
              <a:rPr kumimoji="0" lang="ar-SA" smtClean="0"/>
              <a:t>انقر لتحرير أنماط النص الرئيسي</a:t>
            </a:r>
          </a:p>
        </p:txBody>
      </p:sp>
      <p:grpSp>
        <p:nvGrpSpPr>
          <p:cNvPr id="14" name="مجموعة 13"/>
          <p:cNvGrpSpPr/>
          <p:nvPr/>
        </p:nvGrpSpPr>
        <p:grpSpPr>
          <a:xfrm rot="5400000">
            <a:off x="8666981" y="1371600"/>
            <a:ext cx="132763" cy="128466"/>
            <a:chOff x="6668087" y="1297746"/>
            <a:chExt cx="161840" cy="156602"/>
          </a:xfrm>
        </p:grpSpPr>
        <p:cxnSp>
          <p:nvCxnSpPr>
            <p:cNvPr id="11" name="رابط مستقيم 10"/>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رابط مستقيم 11"/>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رابط مستقيم 12"/>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مجموعة 17"/>
          <p:cNvGrpSpPr/>
          <p:nvPr/>
        </p:nvGrpSpPr>
        <p:grpSpPr>
          <a:xfrm rot="5400000">
            <a:off x="8320088" y="1474763"/>
            <a:ext cx="132763" cy="128466"/>
            <a:chOff x="6668087" y="1297746"/>
            <a:chExt cx="161840" cy="156602"/>
          </a:xfrm>
        </p:grpSpPr>
        <p:cxnSp>
          <p:nvCxnSpPr>
            <p:cNvPr id="19" name="رابط مستقيم 18"/>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رابط مستقيم 19"/>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رابط مستقيم 20"/>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عنصر نائب للتاريخ 4"/>
          <p:cNvSpPr>
            <a:spLocks noGrp="1"/>
          </p:cNvSpPr>
          <p:nvPr>
            <p:ph type="dt" sz="half" idx="10"/>
          </p:nvPr>
        </p:nvSpPr>
        <p:spPr>
          <a:xfrm>
            <a:off x="6477000" y="55499"/>
            <a:ext cx="2133600" cy="365125"/>
          </a:xfrm>
        </p:spPr>
        <p:txBody>
          <a:bodyPr/>
          <a:lstStyle>
            <a:extLst/>
          </a:lstStyle>
          <a:p>
            <a:fld id="{26D9A58E-6776-4AFC-9760-ACBBB4DF0E03}" type="datetimeFigureOut">
              <a:rPr lang="ar-IQ" smtClean="0"/>
              <a:t>22/06/1437</a:t>
            </a:fld>
            <a:endParaRPr lang="ar-IQ"/>
          </a:p>
        </p:txBody>
      </p:sp>
      <p:sp>
        <p:nvSpPr>
          <p:cNvPr id="6" name="عنصر نائب للتذييل 5"/>
          <p:cNvSpPr>
            <a:spLocks noGrp="1"/>
          </p:cNvSpPr>
          <p:nvPr>
            <p:ph type="ftr" sz="quarter" idx="11"/>
          </p:nvPr>
        </p:nvSpPr>
        <p:spPr>
          <a:xfrm>
            <a:off x="914400" y="55499"/>
            <a:ext cx="5562600" cy="365125"/>
          </a:xfrm>
        </p:spPr>
        <p:txBody>
          <a:bodyPr/>
          <a:lstStyle>
            <a:extLst/>
          </a:lstStyle>
          <a:p>
            <a:endParaRPr lang="ar-IQ"/>
          </a:p>
        </p:txBody>
      </p:sp>
      <p:sp>
        <p:nvSpPr>
          <p:cNvPr id="7" name="عنصر نائب لرقم الشريحة 6"/>
          <p:cNvSpPr>
            <a:spLocks noGrp="1"/>
          </p:cNvSpPr>
          <p:nvPr>
            <p:ph type="sldNum" sz="quarter" idx="12"/>
          </p:nvPr>
        </p:nvSpPr>
        <p:spPr>
          <a:xfrm>
            <a:off x="8610600" y="55499"/>
            <a:ext cx="457200" cy="365125"/>
          </a:xfrm>
        </p:spPr>
        <p:txBody>
          <a:bodyPr/>
          <a:lstStyle>
            <a:extLst/>
          </a:lstStyle>
          <a:p>
            <a:fld id="{EAD14BC9-62E2-4237-9AD7-6062F2F9E9B5}" type="slidenum">
              <a:rPr lang="ar-IQ" smtClean="0"/>
              <a:t>‹#›</a:t>
            </a:fld>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مستطيل 6"/>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مستطيل 7"/>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مستطيل 8"/>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مستطيل 9"/>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مستطيل 10"/>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مستطيل 11"/>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5" name="مستطيل 14"/>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6" name="مستطيل 15"/>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7" name="مستطيل 16"/>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عنصر نائب للعنوان 21"/>
          <p:cNvSpPr>
            <a:spLocks noGrp="1"/>
          </p:cNvSpPr>
          <p:nvPr>
            <p:ph type="title"/>
          </p:nvPr>
        </p:nvSpPr>
        <p:spPr>
          <a:xfrm>
            <a:off x="914400" y="512064"/>
            <a:ext cx="7772400" cy="914400"/>
          </a:xfrm>
          <a:prstGeom prst="rect">
            <a:avLst/>
          </a:prstGeom>
        </p:spPr>
        <p:txBody>
          <a:bodyPr vert="horz" anchor="t">
            <a:noAutofit/>
          </a:bodyPr>
          <a:lstStyle>
            <a:extLst/>
          </a:lstStyle>
          <a:p>
            <a:r>
              <a:rPr kumimoji="0" lang="ar-SA" smtClean="0"/>
              <a:t>انقر لتحرير نمط العنوان الرئيسي</a:t>
            </a:r>
            <a:endParaRPr kumimoji="0" lang="en-US"/>
          </a:p>
        </p:txBody>
      </p:sp>
      <p:sp>
        <p:nvSpPr>
          <p:cNvPr id="13" name="عنصر نائب للنص 12"/>
          <p:cNvSpPr>
            <a:spLocks noGrp="1"/>
          </p:cNvSpPr>
          <p:nvPr>
            <p:ph type="body" idx="1"/>
          </p:nvPr>
        </p:nvSpPr>
        <p:spPr>
          <a:xfrm>
            <a:off x="914400" y="1783560"/>
            <a:ext cx="7772400" cy="4572000"/>
          </a:xfrm>
          <a:prstGeom prst="rect">
            <a:avLst/>
          </a:prstGeom>
        </p:spPr>
        <p:txBody>
          <a:bodyPr vert="horz">
            <a:normAutofit/>
          </a:bodyPr>
          <a:lstStyle>
            <a:extLst/>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4" name="عنصر نائب للتاريخ 13"/>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extLst/>
          </a:lstStyle>
          <a:p>
            <a:fld id="{26D9A58E-6776-4AFC-9760-ACBBB4DF0E03}" type="datetimeFigureOut">
              <a:rPr lang="ar-IQ" smtClean="0"/>
              <a:t>22/06/1437</a:t>
            </a:fld>
            <a:endParaRPr lang="ar-IQ"/>
          </a:p>
        </p:txBody>
      </p:sp>
      <p:sp>
        <p:nvSpPr>
          <p:cNvPr id="3" name="عنصر نائب للتذييل 2"/>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extLst/>
          </a:lstStyle>
          <a:p>
            <a:endParaRPr lang="ar-IQ"/>
          </a:p>
        </p:txBody>
      </p:sp>
      <p:sp>
        <p:nvSpPr>
          <p:cNvPr id="23" name="عنصر نائب لرقم الشريحة 22"/>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extLst/>
          </a:lstStyle>
          <a:p>
            <a:fld id="{EAD14BC9-62E2-4237-9AD7-6062F2F9E9B5}" type="slidenum">
              <a:rPr lang="ar-IQ" smtClean="0"/>
              <a:t>‹#›</a:t>
            </a:fld>
            <a:endParaRPr lang="ar-IQ"/>
          </a:p>
        </p:txBody>
      </p:sp>
    </p:spTree>
  </p:cSld>
  <p:clrMap bg1="dk1" tx1="lt1" bg2="dk2" tx2="lt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1" eaLnBrk="1" latinLnBrk="0" hangingPunct="1">
        <a:spcBef>
          <a:spcPct val="0"/>
        </a:spcBef>
        <a:buNone/>
        <a:defRPr kumimoji="0" sz="4000" kern="1200" spc="-100" baseline="0">
          <a:solidFill>
            <a:schemeClr val="tx2">
              <a:satMod val="200000"/>
            </a:schemeClr>
          </a:solidFill>
          <a:latin typeface="+mj-lt"/>
          <a:ea typeface="+mj-ea"/>
          <a:cs typeface="+mj-cs"/>
        </a:defRPr>
      </a:lvl1pPr>
      <a:extLst/>
    </p:titleStyle>
    <p:bodyStyle>
      <a:lvl1pPr marL="411480" indent="-342900" algn="r" rtl="1"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r" rtl="1"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r" rtl="1"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r" rtl="1"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r" rtl="1"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r" rtl="1"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r" rtl="1"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r" rtl="1"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r" rtl="1"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0"/>
            <a:ext cx="8229600" cy="1417638"/>
          </a:xfrm>
        </p:spPr>
        <p:txBody>
          <a:bodyPr>
            <a:normAutofit/>
          </a:bodyPr>
          <a:lstStyle/>
          <a:p>
            <a:r>
              <a:rPr lang="ar-IQ" dirty="0" smtClean="0"/>
              <a:t/>
            </a:r>
            <a:br>
              <a:rPr lang="ar-IQ" dirty="0" smtClean="0"/>
            </a:br>
            <a:r>
              <a:rPr lang="ar-IQ" dirty="0" smtClean="0"/>
              <a:t>نموذج عقد تأسيس شركة أستثمار مالي </a:t>
            </a:r>
            <a:endParaRPr lang="ar-IQ" dirty="0"/>
          </a:p>
        </p:txBody>
      </p:sp>
      <p:sp>
        <p:nvSpPr>
          <p:cNvPr id="3" name="عنصر نائب للمحتوى 2"/>
          <p:cNvSpPr>
            <a:spLocks noGrp="1"/>
          </p:cNvSpPr>
          <p:nvPr>
            <p:ph idx="1"/>
          </p:nvPr>
        </p:nvSpPr>
        <p:spPr/>
        <p:txBody>
          <a:bodyPr/>
          <a:lstStyle/>
          <a:p>
            <a:r>
              <a:rPr lang="ar-IQ" dirty="0" smtClean="0"/>
              <a:t>أولا / أسم الشركة / مصرف المنصور للاستثمار </a:t>
            </a:r>
          </a:p>
          <a:p>
            <a:pPr marL="0" indent="0">
              <a:buNone/>
            </a:pPr>
            <a:r>
              <a:rPr lang="ar-IQ" dirty="0" smtClean="0"/>
              <a:t>                   (شركة مساهمة خاصة )</a:t>
            </a:r>
            <a:endParaRPr lang="ar-IQ" dirty="0"/>
          </a:p>
        </p:txBody>
      </p:sp>
    </p:spTree>
    <p:extLst>
      <p:ext uri="{BB962C8B-B14F-4D97-AF65-F5344CB8AC3E}">
        <p14:creationId xmlns:p14="http://schemas.microsoft.com/office/powerpoint/2010/main" val="30788864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IQ" dirty="0"/>
              <a:t>ثانيا / مركز الشركة </a:t>
            </a:r>
            <a:br>
              <a:rPr lang="ar-IQ" dirty="0"/>
            </a:br>
            <a:endParaRPr lang="ar-IQ" dirty="0"/>
          </a:p>
        </p:txBody>
      </p:sp>
      <p:sp>
        <p:nvSpPr>
          <p:cNvPr id="3" name="عنصر نائب للمحتوى 2"/>
          <p:cNvSpPr>
            <a:spLocks noGrp="1"/>
          </p:cNvSpPr>
          <p:nvPr>
            <p:ph idx="1"/>
          </p:nvPr>
        </p:nvSpPr>
        <p:spPr/>
        <p:txBody>
          <a:bodyPr/>
          <a:lstStyle/>
          <a:p>
            <a:pPr algn="just"/>
            <a:r>
              <a:rPr lang="ar-IQ" dirty="0" smtClean="0"/>
              <a:t>يكون مركز الشركة الرئيسي في بغداد ولها الحق في فتح فروع أخرى لها في المحافظات والمساهمة في مؤسسات مالية في خارج العراق  بعد موافقة البنك المركزي العراقي ولها الحق بنقل أي فرع من فروعها أو غلق أو دمج أي فرع بعد استحصال موافقة البنك المركزي . </a:t>
            </a:r>
            <a:endParaRPr lang="ar-IQ" dirty="0"/>
          </a:p>
        </p:txBody>
      </p:sp>
    </p:spTree>
    <p:extLst>
      <p:ext uri="{BB962C8B-B14F-4D97-AF65-F5344CB8AC3E}">
        <p14:creationId xmlns:p14="http://schemas.microsoft.com/office/powerpoint/2010/main" val="119458539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IQ" dirty="0"/>
              <a:t>ثالثا / هدف الشركة </a:t>
            </a:r>
            <a:br>
              <a:rPr lang="ar-IQ" dirty="0"/>
            </a:br>
            <a:r>
              <a:rPr lang="ar-IQ" dirty="0"/>
              <a:t> </a:t>
            </a:r>
          </a:p>
        </p:txBody>
      </p:sp>
      <p:sp>
        <p:nvSpPr>
          <p:cNvPr id="3" name="عنصر نائب للمحتوى 2"/>
          <p:cNvSpPr>
            <a:spLocks noGrp="1"/>
          </p:cNvSpPr>
          <p:nvPr>
            <p:ph idx="1"/>
          </p:nvPr>
        </p:nvSpPr>
        <p:spPr/>
        <p:txBody>
          <a:bodyPr/>
          <a:lstStyle/>
          <a:p>
            <a:r>
              <a:rPr lang="ar-IQ" dirty="0" smtClean="0"/>
              <a:t>يهدف الى تقديم الخدمات المالية والمصرفية للإسهام     </a:t>
            </a:r>
            <a:r>
              <a:rPr lang="en-US" dirty="0" smtClean="0"/>
              <a:t>          </a:t>
            </a:r>
            <a:r>
              <a:rPr lang="ar-IQ" dirty="0" smtClean="0"/>
              <a:t>بتنمية</a:t>
            </a:r>
            <a:r>
              <a:rPr lang="en-US" dirty="0" smtClean="0"/>
              <a:t>  </a:t>
            </a:r>
            <a:r>
              <a:rPr lang="ar-IQ" dirty="0" smtClean="0"/>
              <a:t>الاقتصاد الوطني .  </a:t>
            </a:r>
            <a:endParaRPr lang="ar-IQ" dirty="0"/>
          </a:p>
        </p:txBody>
      </p:sp>
    </p:spTree>
    <p:extLst>
      <p:ext uri="{BB962C8B-B14F-4D97-AF65-F5344CB8AC3E}">
        <p14:creationId xmlns:p14="http://schemas.microsoft.com/office/powerpoint/2010/main" val="962065901"/>
      </p:ext>
    </p:extLst>
  </p:cSld>
  <p:clrMapOvr>
    <a:masterClrMapping/>
  </p:clrMapOvr>
  <p:transition spd="slow">
    <p:cover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رابعا / غرض الشركة ونشاطها </a:t>
            </a:r>
            <a:endParaRPr lang="ar-IQ" dirty="0"/>
          </a:p>
        </p:txBody>
      </p:sp>
      <p:sp>
        <p:nvSpPr>
          <p:cNvPr id="3" name="عنصر نائب للمحتوى 2"/>
          <p:cNvSpPr>
            <a:spLocks noGrp="1"/>
          </p:cNvSpPr>
          <p:nvPr>
            <p:ph idx="1"/>
          </p:nvPr>
        </p:nvSpPr>
        <p:spPr/>
        <p:txBody>
          <a:bodyPr>
            <a:normAutofit fontScale="70000" lnSpcReduction="20000"/>
          </a:bodyPr>
          <a:lstStyle/>
          <a:p>
            <a:r>
              <a:rPr lang="ar-IQ" dirty="0" smtClean="0"/>
              <a:t>ولغرض تحقيق المصرف لأهدافه يمارس لحسابه او لحساب غيره في داخل العراق وخارجه جميع أوجه النشاط المصرفي المعروفة والمستحدثة وجميع الاعمال المصرفية والاستثمارية المختلفة وفقا لأحكام القانون .</a:t>
            </a:r>
          </a:p>
          <a:p>
            <a:pPr marL="0" indent="0">
              <a:buNone/>
            </a:pPr>
            <a:endParaRPr lang="ar-IQ" dirty="0" smtClean="0"/>
          </a:p>
          <a:p>
            <a:r>
              <a:rPr lang="ar-IQ" dirty="0" smtClean="0"/>
              <a:t>وفي سبيل تحقيق ذلك تمارس النشاطات التالية :- </a:t>
            </a:r>
          </a:p>
          <a:p>
            <a:endParaRPr lang="ar-IQ" dirty="0" smtClean="0"/>
          </a:p>
          <a:p>
            <a:pPr marL="0" indent="0">
              <a:buNone/>
            </a:pPr>
            <a:r>
              <a:rPr lang="ar-IQ" dirty="0"/>
              <a:t> </a:t>
            </a:r>
            <a:r>
              <a:rPr lang="ar-IQ" dirty="0" smtClean="0"/>
              <a:t> 1- ان يلتزم بتشغيل وتوظيف واستثمار مبالغ الودائع .</a:t>
            </a:r>
          </a:p>
          <a:p>
            <a:pPr marL="0" indent="0">
              <a:buNone/>
            </a:pPr>
            <a:r>
              <a:rPr lang="ar-IQ" dirty="0"/>
              <a:t> </a:t>
            </a:r>
            <a:r>
              <a:rPr lang="ar-IQ" dirty="0" smtClean="0"/>
              <a:t> 2- تكوين محافظ استثمارية وصناديق استثمارية .</a:t>
            </a:r>
          </a:p>
          <a:p>
            <a:pPr marL="0" indent="0">
              <a:buNone/>
            </a:pPr>
            <a:r>
              <a:rPr lang="ar-IQ" dirty="0"/>
              <a:t> </a:t>
            </a:r>
            <a:r>
              <a:rPr lang="ar-IQ" dirty="0" smtClean="0"/>
              <a:t> 3- قبول الاوراق التجارية والمالية وتحصيل الحقوق المترتبة عليها .</a:t>
            </a:r>
          </a:p>
          <a:p>
            <a:pPr marL="0" indent="0">
              <a:buNone/>
            </a:pPr>
            <a:r>
              <a:rPr lang="en-US" dirty="0" smtClean="0"/>
              <a:t>  </a:t>
            </a:r>
            <a:r>
              <a:rPr lang="ar-IQ" dirty="0" smtClean="0"/>
              <a:t>4- تقديم خدمات المقاصة والتسوية والتحويل والنقد والاوراق المالية.</a:t>
            </a:r>
          </a:p>
          <a:p>
            <a:pPr marL="0" indent="0">
              <a:buNone/>
            </a:pPr>
            <a:r>
              <a:rPr lang="en-US" dirty="0" smtClean="0"/>
              <a:t>  </a:t>
            </a:r>
            <a:r>
              <a:rPr lang="ar-IQ" dirty="0" smtClean="0"/>
              <a:t>5- حفظ وادارة الاشياء الثمينة بما فيها الاوراق المالية وحفظ الامانات.</a:t>
            </a:r>
          </a:p>
          <a:p>
            <a:pPr marL="0" indent="0">
              <a:buNone/>
            </a:pPr>
            <a:r>
              <a:rPr lang="en-US" dirty="0"/>
              <a:t> </a:t>
            </a:r>
            <a:r>
              <a:rPr lang="ar-IQ" dirty="0" smtClean="0"/>
              <a:t>6- لا يجوز تمويل عمليات السمسرة بالمشاريع العقارية .</a:t>
            </a:r>
            <a:r>
              <a:rPr lang="en-US" dirty="0" smtClean="0"/>
              <a:t>   </a:t>
            </a:r>
            <a:r>
              <a:rPr lang="ar-IQ" dirty="0" smtClean="0"/>
              <a:t>  </a:t>
            </a:r>
            <a:endParaRPr lang="ar-IQ" dirty="0"/>
          </a:p>
        </p:txBody>
      </p:sp>
    </p:spTree>
    <p:extLst>
      <p:ext uri="{BB962C8B-B14F-4D97-AF65-F5344CB8AC3E}">
        <p14:creationId xmlns:p14="http://schemas.microsoft.com/office/powerpoint/2010/main" val="350249468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خامسا / رأس مال الشركة </a:t>
            </a:r>
            <a:endParaRPr lang="ar-IQ" dirty="0"/>
          </a:p>
        </p:txBody>
      </p:sp>
      <p:sp>
        <p:nvSpPr>
          <p:cNvPr id="3" name="عنصر نائب للمحتوى 2"/>
          <p:cNvSpPr>
            <a:spLocks noGrp="1"/>
          </p:cNvSpPr>
          <p:nvPr>
            <p:ph idx="1"/>
          </p:nvPr>
        </p:nvSpPr>
        <p:spPr/>
        <p:txBody>
          <a:bodyPr/>
          <a:lstStyle/>
          <a:p>
            <a:r>
              <a:rPr lang="ar-IQ" dirty="0" smtClean="0"/>
              <a:t>رأس مال الشركة (100,000,000,000) مائه مليار دينار مقسم الى مائه مليار سهم قيمة السهم الواحد دينار عراقي .</a:t>
            </a:r>
            <a:endParaRPr lang="ar-IQ" dirty="0"/>
          </a:p>
        </p:txBody>
      </p:sp>
    </p:spTree>
    <p:extLst>
      <p:ext uri="{BB962C8B-B14F-4D97-AF65-F5344CB8AC3E}">
        <p14:creationId xmlns:p14="http://schemas.microsoft.com/office/powerpoint/2010/main" val="234719871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سادسا</a:t>
            </a:r>
            <a:endParaRPr lang="ar-IQ" dirty="0"/>
          </a:p>
        </p:txBody>
      </p:sp>
      <p:sp>
        <p:nvSpPr>
          <p:cNvPr id="3" name="عنصر نائب للمحتوى 2"/>
          <p:cNvSpPr>
            <a:spLocks noGrp="1"/>
          </p:cNvSpPr>
          <p:nvPr>
            <p:ph idx="1"/>
          </p:nvPr>
        </p:nvSpPr>
        <p:spPr/>
        <p:txBody>
          <a:bodyPr>
            <a:normAutofit lnSpcReduction="10000"/>
          </a:bodyPr>
          <a:lstStyle/>
          <a:p>
            <a:r>
              <a:rPr lang="ar-IQ" dirty="0" smtClean="0"/>
              <a:t>أسست هذه الشركة وفقا لأحكام قانون الشركات العراقي رقم 21 لسنة 1997 وقانون تعليمات البنك المركزي العراقي .</a:t>
            </a:r>
          </a:p>
          <a:p>
            <a:endParaRPr lang="ar-IQ" dirty="0"/>
          </a:p>
          <a:p>
            <a:pPr marL="0" indent="0">
              <a:buNone/>
            </a:pPr>
            <a:endParaRPr lang="ar-IQ" dirty="0" smtClean="0"/>
          </a:p>
          <a:p>
            <a:pPr marL="0" indent="0">
              <a:buNone/>
            </a:pPr>
            <a:endParaRPr lang="ar-IQ" dirty="0"/>
          </a:p>
          <a:p>
            <a:pPr marL="0" indent="0">
              <a:buNone/>
            </a:pPr>
            <a:r>
              <a:rPr lang="ar-IQ" dirty="0" smtClean="0"/>
              <a:t>                            المحامي (مصطفى أحمد علي)</a:t>
            </a:r>
          </a:p>
          <a:p>
            <a:pPr marL="0" indent="0">
              <a:buNone/>
            </a:pPr>
            <a:r>
              <a:rPr lang="ar-IQ" dirty="0"/>
              <a:t> </a:t>
            </a:r>
            <a:r>
              <a:rPr lang="ar-IQ" dirty="0" smtClean="0"/>
              <a:t>                                    وكيل تسجيل </a:t>
            </a:r>
            <a:endParaRPr lang="ar-IQ" dirty="0"/>
          </a:p>
        </p:txBody>
      </p:sp>
    </p:spTree>
    <p:extLst>
      <p:ext uri="{BB962C8B-B14F-4D97-AF65-F5344CB8AC3E}">
        <p14:creationId xmlns:p14="http://schemas.microsoft.com/office/powerpoint/2010/main" val="168196122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IQ" dirty="0" smtClean="0"/>
              <a:t>سابعا / المؤسسون</a:t>
            </a:r>
            <a:endParaRPr lang="ar-IQ" dirty="0"/>
          </a:p>
        </p:txBody>
      </p:sp>
      <p:sp>
        <p:nvSpPr>
          <p:cNvPr id="3" name="عنصر نائب للمحتوى 2"/>
          <p:cNvSpPr>
            <a:spLocks noGrp="1"/>
          </p:cNvSpPr>
          <p:nvPr>
            <p:ph idx="1"/>
          </p:nvPr>
        </p:nvSpPr>
        <p:spPr/>
        <p:txBody>
          <a:bodyPr/>
          <a:lstStyle/>
          <a:p>
            <a:r>
              <a:rPr lang="ar-IQ" dirty="0" smtClean="0"/>
              <a:t>الاسم , الجنسية , العنوان , عدد الاسهم , التوقيع .</a:t>
            </a:r>
            <a:endParaRPr lang="ar-IQ" dirty="0"/>
          </a:p>
        </p:txBody>
      </p:sp>
    </p:spTree>
    <p:extLst>
      <p:ext uri="{BB962C8B-B14F-4D97-AF65-F5344CB8AC3E}">
        <p14:creationId xmlns:p14="http://schemas.microsoft.com/office/powerpoint/2010/main" val="960852328"/>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حركة">
  <a:themeElements>
    <a:clrScheme name="حركة">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حركة">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حركة">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Template>
  <TotalTime>142</TotalTime>
  <Words>251</Words>
  <Application>Microsoft Office PowerPoint</Application>
  <PresentationFormat>عرض على الشاشة (3:4)‏</PresentationFormat>
  <Paragraphs>29</Paragraphs>
  <Slides>7</Slides>
  <Notes>0</Notes>
  <HiddenSlides>0</HiddenSlides>
  <MMClips>0</MMClips>
  <ScaleCrop>false</ScaleCrop>
  <HeadingPairs>
    <vt:vector size="6" baseType="variant">
      <vt:variant>
        <vt:lpstr>نسق</vt:lpstr>
      </vt:variant>
      <vt:variant>
        <vt:i4>1</vt:i4>
      </vt:variant>
      <vt:variant>
        <vt:lpstr>عناوين الشرائح</vt:lpstr>
      </vt:variant>
      <vt:variant>
        <vt:i4>7</vt:i4>
      </vt:variant>
      <vt:variant>
        <vt:lpstr>عروض مخصصة</vt:lpstr>
      </vt:variant>
      <vt:variant>
        <vt:i4>1</vt:i4>
      </vt:variant>
    </vt:vector>
  </HeadingPairs>
  <TitlesOfParts>
    <vt:vector size="9" baseType="lpstr">
      <vt:lpstr>حركة</vt:lpstr>
      <vt:lpstr> نموذج عقد تأسيس شركة أستثمار مالي </vt:lpstr>
      <vt:lpstr>ثانيا / مركز الشركة  </vt:lpstr>
      <vt:lpstr>ثالثا / هدف الشركة   </vt:lpstr>
      <vt:lpstr>رابعا / غرض الشركة ونشاطها </vt:lpstr>
      <vt:lpstr>خامسا / رأس مال الشركة </vt:lpstr>
      <vt:lpstr>سادسا</vt:lpstr>
      <vt:lpstr>سابعا / المؤسسون</vt:lpstr>
      <vt:lpstr>zz</vt:lpstr>
    </vt:vector>
  </TitlesOfParts>
  <Company>Enjoy My Fine Releases.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khaled dabbas almolaa</dc:creator>
  <cp:lastModifiedBy>khaled dabbas almolaa</cp:lastModifiedBy>
  <cp:revision>19</cp:revision>
  <dcterms:created xsi:type="dcterms:W3CDTF">2016-03-30T18:51:33Z</dcterms:created>
  <dcterms:modified xsi:type="dcterms:W3CDTF">2016-03-31T04:43:34Z</dcterms:modified>
</cp:coreProperties>
</file>